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0483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060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02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195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12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351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0667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1505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847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006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970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D799-7413-4C77-9D60-CB4DF103DEFF}" type="datetimeFigureOut">
              <a:rPr lang="it-IT" smtClean="0"/>
              <a:pPr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97B2-736B-4040-9085-5D100B444B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488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31474" y="256511"/>
            <a:ext cx="297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L’UNIONE EUROPEA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3325" y="765095"/>
            <a:ext cx="9849396" cy="123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L’Unione Europea è un’associazione tra stati. </a:t>
            </a:r>
          </a:p>
          <a:p>
            <a:r>
              <a:rPr lang="it-IT" dirty="0" smtClean="0"/>
              <a:t>L’Unione </a:t>
            </a:r>
            <a:r>
              <a:rPr lang="it-IT" dirty="0"/>
              <a:t>E</a:t>
            </a:r>
            <a:r>
              <a:rPr lang="it-IT" dirty="0" smtClean="0"/>
              <a:t>uropea non è un unico grande stato ma è un insieme di stati che collaborano tra loro. </a:t>
            </a:r>
          </a:p>
          <a:p>
            <a:r>
              <a:rPr lang="it-IT" dirty="0" smtClean="0"/>
              <a:t>L’Unione </a:t>
            </a:r>
            <a:r>
              <a:rPr lang="it-IT" dirty="0"/>
              <a:t>E</a:t>
            </a:r>
            <a:r>
              <a:rPr lang="it-IT" dirty="0" smtClean="0"/>
              <a:t>uropea è </a:t>
            </a:r>
            <a:r>
              <a:rPr lang="it-IT" b="1" dirty="0" smtClean="0"/>
              <a:t>un’organizzazione che sta sopra le varie nazioni </a:t>
            </a:r>
            <a:r>
              <a:rPr lang="it-IT" dirty="0" smtClean="0"/>
              <a:t>e prende decisioni che devono rispettare tutti i membri.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53664" y="2056686"/>
            <a:ext cx="609332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L’Unione </a:t>
            </a:r>
            <a:r>
              <a:rPr lang="it-IT" dirty="0"/>
              <a:t>Europea cerca di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– difendere i diritti, la libertà e la sicurezza delle persone </a:t>
            </a:r>
            <a:endParaRPr lang="it-IT" dirty="0" smtClean="0"/>
          </a:p>
          <a:p>
            <a:r>
              <a:rPr lang="it-IT" dirty="0" smtClean="0"/>
              <a:t>che </a:t>
            </a:r>
            <a:r>
              <a:rPr lang="it-IT" dirty="0"/>
              <a:t>abitano nei suoi </a:t>
            </a:r>
            <a:r>
              <a:rPr lang="it-IT" dirty="0" smtClean="0"/>
              <a:t>paesi,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– migliorare l’economia,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– </a:t>
            </a:r>
            <a:r>
              <a:rPr lang="it-IT" dirty="0"/>
              <a:t>creare lavoro</a:t>
            </a:r>
            <a:r>
              <a:rPr lang="it-IT" dirty="0" smtClean="0"/>
              <a:t>,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– proteggere l’ambiente.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/>
              <a:t>prendere delle decisioni e migliorare la vita dei cittadini </a:t>
            </a:r>
            <a:endParaRPr lang="it-IT" dirty="0" smtClean="0"/>
          </a:p>
          <a:p>
            <a:r>
              <a:rPr lang="it-IT" dirty="0" smtClean="0"/>
              <a:t>dell’Unione</a:t>
            </a:r>
            <a:r>
              <a:rPr lang="it-IT" dirty="0"/>
              <a:t>, sono stati creati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– il Parlamento europeo, </a:t>
            </a:r>
            <a:endParaRPr lang="it-IT" dirty="0" smtClean="0"/>
          </a:p>
          <a:p>
            <a:r>
              <a:rPr lang="it-IT" dirty="0" smtClean="0"/>
              <a:t>– </a:t>
            </a:r>
            <a:r>
              <a:rPr lang="it-IT" dirty="0"/>
              <a:t>la Commissione europea, </a:t>
            </a:r>
            <a:endParaRPr lang="it-IT" dirty="0" smtClean="0"/>
          </a:p>
          <a:p>
            <a:r>
              <a:rPr lang="it-IT" dirty="0" smtClean="0"/>
              <a:t>– </a:t>
            </a:r>
            <a:r>
              <a:rPr lang="it-IT" dirty="0"/>
              <a:t>il Consiglio dell’Unione Europea.</a:t>
            </a:r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0369" y="2063262"/>
            <a:ext cx="5587603" cy="4185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3437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2" descr="Immagine correl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405" y="345546"/>
            <a:ext cx="10533017" cy="605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941127" y="5257800"/>
            <a:ext cx="181494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Con il passaporto europeo</a:t>
            </a:r>
            <a:endParaRPr lang="it-IT" sz="1400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7495309" y="4433455"/>
            <a:ext cx="13855" cy="824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945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32510" y="471055"/>
            <a:ext cx="80356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La cittadinanza europea</a:t>
            </a:r>
          </a:p>
          <a:p>
            <a:r>
              <a:rPr lang="it-IT" dirty="0" smtClean="0"/>
              <a:t>Con la nascita dell’unione europea è nato anche il passaporto europeo cioè un documento che ti permette di circolare liberamente da uno stato all’altro che fa parte dell’unione europea.</a:t>
            </a:r>
          </a:p>
          <a:p>
            <a:endParaRPr lang="it-IT" dirty="0" smtClean="0"/>
          </a:p>
          <a:p>
            <a:endParaRPr lang="it-IT" sz="2000" dirty="0" smtClean="0"/>
          </a:p>
          <a:p>
            <a:r>
              <a:rPr lang="it-IT" sz="2000" b="1" dirty="0" smtClean="0"/>
              <a:t>Quali sono i diritti e i doveri di un cittadino europeo?</a:t>
            </a:r>
          </a:p>
          <a:p>
            <a:r>
              <a:rPr lang="it-IT" sz="2000" dirty="0" smtClean="0"/>
              <a:t>I </a:t>
            </a:r>
            <a:r>
              <a:rPr lang="it-IT" sz="2000" b="1" dirty="0" smtClean="0"/>
              <a:t>diritti</a:t>
            </a:r>
            <a:r>
              <a:rPr lang="it-IT" sz="2000" dirty="0" smtClean="0"/>
              <a:t> sono: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aprire attività commerciali (negozi)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Rivolgersi al tribunale europeo per risolvere dei problemi di legalità con la giustizia</a:t>
            </a:r>
          </a:p>
          <a:p>
            <a:endParaRPr lang="it-IT" sz="2000" dirty="0"/>
          </a:p>
          <a:p>
            <a:r>
              <a:rPr lang="it-IT" sz="2000" dirty="0" smtClean="0"/>
              <a:t>I </a:t>
            </a:r>
            <a:r>
              <a:rPr lang="it-IT" sz="2000" b="1" dirty="0" smtClean="0"/>
              <a:t>doveri</a:t>
            </a:r>
            <a:r>
              <a:rPr lang="it-IT" sz="2000" dirty="0" smtClean="0"/>
              <a:t> sono: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Andare a votare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Rispettare le leggi europee</a:t>
            </a:r>
          </a:p>
          <a:p>
            <a:endParaRPr lang="it-IT" sz="2000" dirty="0"/>
          </a:p>
        </p:txBody>
      </p:sp>
      <p:pic>
        <p:nvPicPr>
          <p:cNvPr id="2050" name="Picture 2" descr="https://upload.wikimedia.org/wikipedia/commons/thumb/0/09/Passaportoitaliano2006.jpg/220px-Passaportoitaliano20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8255" y="438520"/>
            <a:ext cx="20955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6669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202</Words>
  <Application>Microsoft Office PowerPoint</Application>
  <PresentationFormat>Personalizzato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4</cp:revision>
  <dcterms:created xsi:type="dcterms:W3CDTF">2018-12-02T08:55:19Z</dcterms:created>
  <dcterms:modified xsi:type="dcterms:W3CDTF">2018-12-03T13:59:41Z</dcterms:modified>
</cp:coreProperties>
</file>